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66" r:id="rId4"/>
    <p:sldId id="258" r:id="rId5"/>
    <p:sldId id="259" r:id="rId6"/>
    <p:sldId id="261" r:id="rId7"/>
    <p:sldId id="268" r:id="rId8"/>
    <p:sldId id="270" r:id="rId9"/>
    <p:sldId id="269" r:id="rId10"/>
    <p:sldId id="262" r:id="rId11"/>
    <p:sldId id="271" r:id="rId12"/>
    <p:sldId id="263" r:id="rId13"/>
    <p:sldId id="264" r:id="rId14"/>
    <p:sldId id="265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768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0E1AA2E-07EB-40EE-A593-A6595BC49A7C}" type="datetimeFigureOut">
              <a:rPr lang="en-US"/>
              <a:pPr>
                <a:defRPr/>
              </a:pPr>
              <a:t>12/12/2013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15D80D-D8B1-4713-AD24-3D78B3E8C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59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Label Domain and Range in the first picture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Go over function and not a function picture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Discuss function notation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87C23D-0FBD-4F1A-9FA5-246EB98EB1E5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First-yes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Second -no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DD52517-1574-4DB7-9459-9B1CC9EC2C2E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Both of these yes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EB9B1A-1D56-46F1-9B15-CF9EA63338D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First- no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Second - yes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CB2806-FAFC-47EB-9CDF-08118D67441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First -  yes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Second – no (there is an extra dot below)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6E38B4E-57CF-4C65-95C3-5D0007BEE6F0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In Pre-Algebra, we are going to work with linear functions.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CAEE63D-B743-4364-8221-AC4AA4CA02C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 relation is a set of ordered pairs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X Values canNOT repeat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C1B3E72-1EB5-45CD-87EC-FCCC275BAE08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Yes, even though there are two y’s. 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D261D6D-903C-4F04-AE4C-61FCD8E93866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No, because 13 is paired with both 5 and 10 (cannot have two x’s)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0057FDB-6D64-4782-93C6-8174A4AA5D8E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Domain: set for the </a:t>
            </a:r>
            <a:r>
              <a:rPr lang="en-US" altLang="en-US" u="sng" smtClean="0"/>
              <a:t>independent variable</a:t>
            </a:r>
            <a:r>
              <a:rPr lang="en-US" altLang="en-US" smtClean="0"/>
              <a:t>. This is the set of #’s you choose from when evaluating an equation.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Usually time is an independent variable, like in the example graph.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These are the x-values or inputs.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EDAE6F-0269-4A96-99E9-9185F24C30EC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Range: set for the </a:t>
            </a:r>
            <a:r>
              <a:rPr lang="en-US" altLang="en-US" u="sng" smtClean="0"/>
              <a:t>dependent variable</a:t>
            </a:r>
            <a:r>
              <a:rPr lang="en-US" altLang="en-US" smtClean="0"/>
              <a:t>. These are the values you get when you evaluate an equation by substituting #’s from the domain.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This value of this variable depends upon another variable. For example distance in the graph depends on how much time has elapsed.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These are the y-values or outputs.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A14CF7D-8FAC-401C-9015-2E9CD4E945FD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As equations, tables, and graphs are the 3 ways  (label them above).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Show how the values in x/y table were created by plugging in values into the equation. This creates the graph then (graph with them the points)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4199979-34C5-4D1C-852A-6B5C72EE4D72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Stress that it canNOT go through two points vertically in order to be a function.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2C52CA3-9817-423F-A186-78FDA49C3253}" type="slidenum">
              <a:rPr lang="en-US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C672-F274-436F-B22B-13618718A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C2AA1-C7CA-44C9-8667-05532CF3D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65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9E11E-6772-405D-A90E-2EB55F4A73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44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F55B7-3361-40DA-A084-EF13E2708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94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79EED-5785-4E45-B42F-005C647BBF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582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A2D0B-7BAE-48C2-A095-6B92DEF61B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8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618A3-506B-433C-B655-52637256D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7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B800C-10AA-4520-BE46-CDDAC7F78D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81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5D181-89DA-46AF-9DFD-CD4B6B8B8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6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4025E3-B30E-418D-830B-2D28EBCD2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03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F0017-4170-49E1-A6E3-488DBC6411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6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D3C9A5-8221-4963-BF89-DDD5B4FDA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4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FDA8A7E-09E9-4574-B011-5B48AB765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4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Functions</a:t>
            </a:r>
            <a:endParaRPr lang="en-US" alt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733800"/>
            <a:ext cx="6400800" cy="1752600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12.12.13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Vertical Line Test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902575" cy="295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the Vertical Line Test</a:t>
            </a:r>
          </a:p>
        </p:txBody>
      </p:sp>
      <p:pic>
        <p:nvPicPr>
          <p:cNvPr id="1229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7400"/>
            <a:ext cx="3086100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055813"/>
            <a:ext cx="2744788" cy="274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this a function?</a:t>
            </a:r>
          </a:p>
        </p:txBody>
      </p:sp>
      <p:pic>
        <p:nvPicPr>
          <p:cNvPr id="1331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35814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266950"/>
            <a:ext cx="28575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this a function?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0"/>
            <a:ext cx="39624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8538" y="2286000"/>
            <a:ext cx="4052887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this is function?</a:t>
            </a:r>
          </a:p>
        </p:txBody>
      </p:sp>
      <p:pic>
        <p:nvPicPr>
          <p:cNvPr id="1536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419100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406650"/>
            <a:ext cx="3886200" cy="247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6096000" y="41148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HW: p. 371-2 #12-27 ALL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2133600"/>
            <a:ext cx="8007350" cy="301942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4800"/>
            <a:ext cx="673576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0"/>
            <a:ext cx="8027988" cy="390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/>
              <a:t>A special relation in which each member of the domain (x-value) is paired with </a:t>
            </a:r>
            <a:r>
              <a:rPr lang="en-US" altLang="en-US" i="1" smtClean="0"/>
              <a:t>exactly</a:t>
            </a:r>
            <a:r>
              <a:rPr lang="en-US" altLang="en-US" smtClean="0"/>
              <a:t> one member in the range. 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3509963"/>
            <a:ext cx="3921125" cy="270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862513"/>
            <a:ext cx="4329113" cy="164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75" y="3276600"/>
            <a:ext cx="3932238" cy="125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altLang="en-US" smtClean="0"/>
              <a:t>Types of functions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447800"/>
            <a:ext cx="8229600" cy="5257800"/>
          </a:xfrm>
          <a:blipFill rotWithShape="1">
            <a:blip r:embed="rId3"/>
            <a:stretch>
              <a:fillRect l="-1481" b="-5684"/>
            </a:stretch>
          </a:blipFill>
          <a:ln>
            <a:miter lim="800000"/>
            <a:headEnd/>
            <a:tailEnd/>
          </a:ln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the relation a function?</a:t>
            </a:r>
          </a:p>
        </p:txBody>
      </p:sp>
      <p:graphicFrame>
        <p:nvGraphicFramePr>
          <p:cNvPr id="4165" name="Group 69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991600" cy="5394870"/>
        </p:xfrm>
        <a:graphic>
          <a:graphicData uri="http://schemas.openxmlformats.org/drawingml/2006/table">
            <a:tbl>
              <a:tblPr/>
              <a:tblGrid>
                <a:gridCol w="2997200"/>
                <a:gridCol w="2997200"/>
                <a:gridCol w="2997200"/>
              </a:tblGrid>
              <a:tr h="9447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Relation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Diagram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the Relation a Function?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{(-10,-34),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(0,-22), (10,-9), (20,3)}</a:t>
                      </a: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Domain(x)  Range 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-10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   -34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0  →   -22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10  →  - 9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20 →    3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Yes, because each domain value is paired with exactly one range value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247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{(-10,-34),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(-10,-22), (10,-9), (20,3)}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Domain(x)  Range (y)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-10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→   -34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- 10  →   -22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10  →  - 9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20 →    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No, because -10 in the domain is pairec with two range values, -34 &amp; -22.</a:t>
                      </a:r>
                    </a:p>
                  </a:txBody>
                  <a:tcPr marT="45705" marB="4570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Determine whether each relation is a function…</a:t>
            </a:r>
          </a:p>
        </p:txBody>
      </p:sp>
      <p:graphicFrame>
        <p:nvGraphicFramePr>
          <p:cNvPr id="5152" name="Group 32"/>
          <p:cNvGraphicFramePr>
            <a:graphicFrameLocks noGrp="1"/>
          </p:cNvGraphicFramePr>
          <p:nvPr>
            <p:ph idx="1"/>
          </p:nvPr>
        </p:nvGraphicFramePr>
        <p:xfrm>
          <a:off x="533400" y="3200400"/>
          <a:ext cx="3657600" cy="1600200"/>
        </p:xfrm>
        <a:graphic>
          <a:graphicData uri="http://schemas.openxmlformats.org/drawingml/2006/table">
            <a:tbl>
              <a:tblPr/>
              <a:tblGrid>
                <a:gridCol w="685800"/>
                <a:gridCol w="762000"/>
                <a:gridCol w="838200"/>
                <a:gridCol w="685800"/>
                <a:gridCol w="685800"/>
              </a:tblGrid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Is this a function?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(x,y)</a:t>
            </a:r>
          </a:p>
          <a:p>
            <a:pPr marL="0" indent="0">
              <a:buFontTx/>
              <a:buNone/>
            </a:pPr>
            <a:endParaRPr lang="en-US" altLang="en-US" smtClean="0"/>
          </a:p>
          <a:p>
            <a:pPr marL="0" indent="0">
              <a:buFontTx/>
              <a:buNone/>
            </a:pPr>
            <a:r>
              <a:rPr lang="en-US" altLang="en-US" smtClean="0"/>
              <a:t>(13,5)  	(-4,12)		(6,0)		(13,0)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x-Values (Inputs)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Domain:  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191000"/>
            <a:ext cx="2598738" cy="232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y-Values (Outputs)</a:t>
            </a:r>
          </a:p>
        </p:txBody>
      </p:sp>
      <p:sp>
        <p:nvSpPr>
          <p:cNvPr id="921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Range:  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3813" y="4267200"/>
            <a:ext cx="2649537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Functions can be represented 3 ways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altLang="en-US" smtClean="0"/>
              <a:t>y = 3x – 4		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048000"/>
          <a:ext cx="3124200" cy="340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100"/>
                <a:gridCol w="1562100"/>
              </a:tblGrid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x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-1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672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17</a:t>
                      </a:r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0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0" y="2286000"/>
            <a:ext cx="4252913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536</Words>
  <Application>Microsoft Office PowerPoint</Application>
  <PresentationFormat>On-screen Show (4:3)</PresentationFormat>
  <Paragraphs>103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Default Design</vt:lpstr>
      <vt:lpstr>Functions</vt:lpstr>
      <vt:lpstr>Function</vt:lpstr>
      <vt:lpstr>Types of functions</vt:lpstr>
      <vt:lpstr>Is the relation a function?</vt:lpstr>
      <vt:lpstr>Determine whether each relation is a function…</vt:lpstr>
      <vt:lpstr>Is this a function?</vt:lpstr>
      <vt:lpstr>x-Values (Inputs)</vt:lpstr>
      <vt:lpstr>y-Values (Outputs)</vt:lpstr>
      <vt:lpstr>Functions can be represented 3 ways</vt:lpstr>
      <vt:lpstr>Vertical Line Test</vt:lpstr>
      <vt:lpstr>Use the Vertical Line Test</vt:lpstr>
      <vt:lpstr>Is this a function?</vt:lpstr>
      <vt:lpstr>Is this a function?</vt:lpstr>
      <vt:lpstr>Is this is function?</vt:lpstr>
      <vt:lpstr>HW: p. 371-2 #12-27 ALL</vt:lpstr>
      <vt:lpstr>PowerPoint Presentation</vt:lpstr>
      <vt:lpstr>PowerPoint Presentation</vt:lpstr>
    </vt:vector>
  </TitlesOfParts>
  <Company>Wayland Union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8-1 Functions</dc:title>
  <dc:creator>Wayland Union Schools</dc:creator>
  <cp:lastModifiedBy>User</cp:lastModifiedBy>
  <cp:revision>22</cp:revision>
  <dcterms:created xsi:type="dcterms:W3CDTF">2009-03-06T14:09:22Z</dcterms:created>
  <dcterms:modified xsi:type="dcterms:W3CDTF">2013-12-12T14:29:47Z</dcterms:modified>
</cp:coreProperties>
</file>